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147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21810-4926-480F-B96F-53AB6EE6CD53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DDC0C-36D8-44B4-B44F-6031681CD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21810-4926-480F-B96F-53AB6EE6CD53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DDC0C-36D8-44B4-B44F-6031681CD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21810-4926-480F-B96F-53AB6EE6CD53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DDC0C-36D8-44B4-B44F-6031681CD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21810-4926-480F-B96F-53AB6EE6CD53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DDC0C-36D8-44B4-B44F-6031681CD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21810-4926-480F-B96F-53AB6EE6CD53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DDC0C-36D8-44B4-B44F-6031681CD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21810-4926-480F-B96F-53AB6EE6CD53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DDC0C-36D8-44B4-B44F-6031681CD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21810-4926-480F-B96F-53AB6EE6CD53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DDC0C-36D8-44B4-B44F-6031681CD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21810-4926-480F-B96F-53AB6EE6CD53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DDC0C-36D8-44B4-B44F-6031681CD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21810-4926-480F-B96F-53AB6EE6CD53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DDC0C-36D8-44B4-B44F-6031681CD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21810-4926-480F-B96F-53AB6EE6CD53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DDC0C-36D8-44B4-B44F-6031681CD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21810-4926-480F-B96F-53AB6EE6CD53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DDC0C-36D8-44B4-B44F-6031681CD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21810-4926-480F-B96F-53AB6EE6CD53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DDDC0C-36D8-44B4-B44F-6031681CDDC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Juanes Slide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0190" y="1333500"/>
            <a:ext cx="6103620" cy="4191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Juanes slide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12570" y="1714341"/>
            <a:ext cx="6118860" cy="429768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lide 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66850" y="1821021"/>
            <a:ext cx="6210300" cy="408432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Juanes Slide 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04950" y="1695291"/>
            <a:ext cx="6134100" cy="433578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Monica</dc:creator>
  <cp:lastModifiedBy>Monica</cp:lastModifiedBy>
  <cp:revision>2</cp:revision>
  <dcterms:created xsi:type="dcterms:W3CDTF">2015-02-12T11:46:08Z</dcterms:created>
  <dcterms:modified xsi:type="dcterms:W3CDTF">2015-02-12T11:47:52Z</dcterms:modified>
</cp:coreProperties>
</file>